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N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38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8303D-F4DE-215E-495C-EEBB6F12F0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66D389-B7D8-F08A-7BE0-F27F929F8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8A79F-13EA-1EC4-7C84-E2E56C87B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7FD4-3683-4348-A3EA-B9259B4AB6F2}" type="datetimeFigureOut">
              <a:rPr lang="en-NG" smtClean="0"/>
              <a:t>28/07/2025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FDB19-8DE6-D6FA-E640-15482D47A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083E3-24A9-C74C-F2DE-4CB9B167B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76AF1-BDE2-4707-BBDC-DB3DCD17299C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212302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2E55B-62B7-3596-3264-85056080D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3C45D4-2661-8326-CDF2-70DE05C90A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F9328-9179-F01F-6ACC-81B49957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7FD4-3683-4348-A3EA-B9259B4AB6F2}" type="datetimeFigureOut">
              <a:rPr lang="en-NG" smtClean="0"/>
              <a:t>28/07/2025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83C44-EE9A-E024-85D1-C9389734F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FA83A-2CF8-2D9D-56B5-121CD0B72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76AF1-BDE2-4707-BBDC-DB3DCD17299C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396299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4AEC61-2461-0A23-094F-2B88AF6CF5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C871E2-9E01-93C1-9C9A-BD0EF6D01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79A44-62A6-D5DE-D1F6-B8FBFC828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7FD4-3683-4348-A3EA-B9259B4AB6F2}" type="datetimeFigureOut">
              <a:rPr lang="en-NG" smtClean="0"/>
              <a:t>28/07/2025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992F7-910C-675F-B001-339551134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503CC-6C28-DC9F-219F-3C81911DC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76AF1-BDE2-4707-BBDC-DB3DCD17299C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781622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304C1-18BA-0834-004F-7A147CDF5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E95FE-F190-5F4D-1820-1B2929ADB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28E10-D3E7-A0EA-3088-67B137106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7FD4-3683-4348-A3EA-B9259B4AB6F2}" type="datetimeFigureOut">
              <a:rPr lang="en-NG" smtClean="0"/>
              <a:t>28/07/2025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6F81B-252C-286D-2AB7-EB8A63085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B8D29-9543-6982-E694-5D8003ADA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76AF1-BDE2-4707-BBDC-DB3DCD17299C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24088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69A47-6813-7298-00E1-1CD288688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4D283C-FDAE-B93C-DFBD-9D71751F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B1714-537F-E41C-2E36-4D4AFE97A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7FD4-3683-4348-A3EA-B9259B4AB6F2}" type="datetimeFigureOut">
              <a:rPr lang="en-NG" smtClean="0"/>
              <a:t>28/07/2025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C4E50-BE33-E858-D4FA-E3295D789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92E01-59BE-69F3-439A-0BC80687A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76AF1-BDE2-4707-BBDC-DB3DCD17299C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382126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408D3-01D7-FF8A-13D3-5257F9966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B899C-3AF8-B01C-9B08-44C497121C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62570C-61B7-F28D-3382-C27D467C4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E52A8-1809-928E-D667-3C3C487C7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7FD4-3683-4348-A3EA-B9259B4AB6F2}" type="datetimeFigureOut">
              <a:rPr lang="en-NG" smtClean="0"/>
              <a:t>28/07/2025</a:t>
            </a:fld>
            <a:endParaRPr lang="en-N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608BB-F823-3D2C-0A99-3DE81967E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491A94-23A3-41C1-8D46-8FF488972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76AF1-BDE2-4707-BBDC-DB3DCD17299C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43262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4EEF5-4663-5E4A-9363-924FFC4F2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65F443-0441-B91D-8771-177EB6C14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BFD50E-CDEF-91E0-14D3-ECB48A4C1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FD2085-3471-3792-1CA4-4D080B503F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F673FF-4B2D-5283-334D-61EB5F1319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EA310B-27D6-F0A7-8478-C71D0A088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7FD4-3683-4348-A3EA-B9259B4AB6F2}" type="datetimeFigureOut">
              <a:rPr lang="en-NG" smtClean="0"/>
              <a:t>28/07/2025</a:t>
            </a:fld>
            <a:endParaRPr lang="en-N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235999-A523-4BB9-FDB7-2FCAA224E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93A5FB-5AD7-96A2-18A6-0C9F2DD1D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76AF1-BDE2-4707-BBDC-DB3DCD17299C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78328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D04DC-4BA6-781D-65A6-39512C310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176E96-80D3-98C1-D4EA-138563173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7FD4-3683-4348-A3EA-B9259B4AB6F2}" type="datetimeFigureOut">
              <a:rPr lang="en-NG" smtClean="0"/>
              <a:t>28/07/2025</a:t>
            </a:fld>
            <a:endParaRPr lang="en-N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8715BD-0EF3-4325-0160-656E02C34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8DB181-7ABC-ED9F-B83F-3710631B7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76AF1-BDE2-4707-BBDC-DB3DCD17299C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45434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43DB2F-FA7D-236F-DD58-0ECB2156F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7FD4-3683-4348-A3EA-B9259B4AB6F2}" type="datetimeFigureOut">
              <a:rPr lang="en-NG" smtClean="0"/>
              <a:t>28/07/2025</a:t>
            </a:fld>
            <a:endParaRPr lang="en-N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2C4E0B-95FB-D9AE-C47A-7F6577CA3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3DC14E-3973-E001-3D63-E6A7150E1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76AF1-BDE2-4707-BBDC-DB3DCD17299C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651178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9EE13-3DB9-C784-E68D-B0079FC40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9FE78-2B70-AC6E-0FC6-8C714B212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466588-F757-1135-9C33-D4734BA96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3E95DA-349F-5A7B-2694-49196B0DE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7FD4-3683-4348-A3EA-B9259B4AB6F2}" type="datetimeFigureOut">
              <a:rPr lang="en-NG" smtClean="0"/>
              <a:t>28/07/2025</a:t>
            </a:fld>
            <a:endParaRPr lang="en-N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788EE3-D12D-433A-6862-34EFF0BD3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B7D3FF-5584-50D2-59D1-4BE3EB4C1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76AF1-BDE2-4707-BBDC-DB3DCD17299C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740330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83247-9CE9-ACE0-C17C-977B1E3FC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AF98-39C0-E4E3-17A1-287A05C97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1F735F-9387-EC44-1EEC-394E73284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D08503-3AB5-F8C3-AE54-A73B60C1E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7FD4-3683-4348-A3EA-B9259B4AB6F2}" type="datetimeFigureOut">
              <a:rPr lang="en-NG" smtClean="0"/>
              <a:t>28/07/2025</a:t>
            </a:fld>
            <a:endParaRPr lang="en-N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B430E6-0075-7AD7-7F9E-7D1019E70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4D5EBE-EEB9-BD6C-AF85-68820C35F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76AF1-BDE2-4707-BBDC-DB3DCD17299C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71354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58B28C-5A95-26CF-77EC-51C6CC642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6DFD8E-AD35-98DC-019E-B7D0DDCF9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C17E7-908D-4E85-AF3E-0603B74C9D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747FD4-3683-4348-A3EA-B9259B4AB6F2}" type="datetimeFigureOut">
              <a:rPr lang="en-NG" smtClean="0"/>
              <a:t>28/07/2025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8041F-641F-89DC-1CE6-D0D5D872F6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358DE-FA04-5642-CC2A-17B206ED6F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376AF1-BDE2-4707-BBDC-DB3DCD17299C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696800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E34CA-DBE5-E4BF-9217-412BB1CF9F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CEBC91-5416-6EA3-434F-8E1BF895CC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471327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138C69-5821-1BA6-4383-A1D96216A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7968" y="0"/>
            <a:ext cx="6617032" cy="66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93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351ED93-7548-34EB-3D3F-216072DC14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1086" y="-33948"/>
            <a:ext cx="6710321" cy="671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88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F41B50-BFF0-7683-0D7D-9858DBFD7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33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20A682-3220-9A0D-2FC5-20DA5837A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03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6355BD-D405-25C1-CFC0-DE727F306A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3613" y="37263"/>
            <a:ext cx="6664162" cy="666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57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21ABA0-1B94-16B8-1E80-F4B376E4E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73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3BE379-C711-C8BC-D167-DDC15AC72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81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58DF6A-2367-2EAF-C5AA-CD90A0994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79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3A845F-54BF-F407-E34D-17C79F18B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29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1C9581-66B0-EE8D-F328-77BCC3496C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717" y="-40867"/>
            <a:ext cx="6538902" cy="653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871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 Chimere May Ohajinwa</dc:creator>
  <cp:lastModifiedBy>Dr Chimere May Ohajinwa</cp:lastModifiedBy>
  <cp:revision>1</cp:revision>
  <dcterms:created xsi:type="dcterms:W3CDTF">2025-07-28T15:30:39Z</dcterms:created>
  <dcterms:modified xsi:type="dcterms:W3CDTF">2025-07-28T15:45:02Z</dcterms:modified>
</cp:coreProperties>
</file>